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Company CV: Project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Installation of five thousand cubic meter per hour water collection units in R.O in the year 2000.</a:t>
            </a:r>
          </a:p>
          <a:p>
            <a:r>
              <a:t>Work execution period: One month.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A4E5AC28-F408-4662-A7E3-8944784E92B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14400"/>
            <a:ext cx="7012727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DBACB08-ABE5-4E5E-840E-80B231442DC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14400"/>
            <a:ext cx="7256226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7FC49615-282D-4BF7-AC73-3925D852547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14400"/>
            <a:ext cx="7183619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8EFC3679-F28B-411A-9014-35149647326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14400"/>
            <a:ext cx="6847997" cy="5029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